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04a67d62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04a67d6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Cefet Shop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2023-1-pis-g1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Breno dos Santos Lima</a:t>
            </a:r>
            <a:br>
              <a:rPr lang="pt-BR"/>
            </a:br>
            <a:r>
              <a:rPr lang="pt-BR"/>
              <a:t>Douglas Freitas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9"/>
          <p:cNvSpPr txBox="1"/>
          <p:nvPr/>
        </p:nvSpPr>
        <p:spPr>
          <a:xfrm>
            <a:off x="1294300" y="2064601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Neste trabalho foram utilizados testes com CodeceptJs (Front-end) e Kahlan (Back-end).</a:t>
            </a:r>
            <a:br>
              <a:rPr lang="pt-B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pt-B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Também foi utilizado o padrão mvc para organizar os arquivos que possuem o código.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pt-B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back-end foi atualizado, também apresentando-o.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Requisitos</a:t>
            </a:r>
            <a:endParaRPr/>
          </a:p>
        </p:txBody>
      </p:sp>
      <p:sp>
        <p:nvSpPr>
          <p:cNvPr id="246" name="Google Shape;246;p20"/>
          <p:cNvSpPr txBox="1"/>
          <p:nvPr>
            <p:ph idx="1" type="body"/>
          </p:nvPr>
        </p:nvSpPr>
        <p:spPr>
          <a:xfrm>
            <a:off x="1297500" y="1567550"/>
            <a:ext cx="7038900" cy="33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Para atender aos requisitos foram criadas novas classes.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Para a exibição dos gráficos Google Chart.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Utilizamos os códigos numéricos HTTP como resposta às requisições Fetch.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</a:rPr>
              <a:t>Validamos a sessão do usuário primeiramente no back-end e, logo em seguida,  somente caso esta seja válida, mantemos o cookie ‘cefetshop’.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 do projeto</a:t>
            </a:r>
            <a:endParaRPr/>
          </a:p>
        </p:txBody>
      </p:sp>
      <p:sp>
        <p:nvSpPr>
          <p:cNvPr id="252" name="Google Shape;252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Realizar a execução do que foi solicitado, de forma que a loja fique boa para os usuários.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"/>
          <p:cNvSpPr txBox="1"/>
          <p:nvPr/>
        </p:nvSpPr>
        <p:spPr>
          <a:xfrm>
            <a:off x="1360825" y="2202300"/>
            <a:ext cx="5800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Diagrama de classes:</a:t>
            </a:r>
            <a:endParaRPr sz="3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4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/>
              <a:t>Boa noite! </a:t>
            </a:r>
            <a:r>
              <a:rPr lang="pt-BR" sz="2400"/>
              <a:t>🎶🛒</a:t>
            </a:r>
            <a:endParaRPr sz="2400"/>
          </a:p>
        </p:txBody>
      </p:sp>
      <p:pic>
        <p:nvPicPr>
          <p:cNvPr id="268" name="Google Shape;2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200" y="1500188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"/>
          <p:cNvSpPr txBox="1"/>
          <p:nvPr/>
        </p:nvSpPr>
        <p:spPr>
          <a:xfrm>
            <a:off x="980275" y="299850"/>
            <a:ext cx="24564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Obrigado pela atenção!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